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08A95B-A7A2-41DC-B84A-6BB7B642B97D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538488-1F41-467F-BD4A-E7ED8F2C6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250" b="7291"/>
          <a:stretch>
            <a:fillRect/>
          </a:stretch>
        </p:blipFill>
        <p:spPr bwMode="auto">
          <a:xfrm>
            <a:off x="899592" y="0"/>
            <a:ext cx="7668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9796"/>
          <a:stretch>
            <a:fillRect/>
          </a:stretch>
        </p:blipFill>
        <p:spPr bwMode="auto">
          <a:xfrm>
            <a:off x="1259632" y="0"/>
            <a:ext cx="6779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88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0"/>
            <a:ext cx="4500562" cy="364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5556" t="15625" r="2777" b="7291"/>
          <a:stretch>
            <a:fillRect/>
          </a:stretch>
        </p:blipFill>
        <p:spPr bwMode="auto">
          <a:xfrm>
            <a:off x="2857488" y="3357538"/>
            <a:ext cx="31220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Capitaux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MILLION Sylviane</cp:lastModifiedBy>
  <cp:revision>5</cp:revision>
  <dcterms:created xsi:type="dcterms:W3CDTF">2015-03-15T18:07:49Z</dcterms:created>
  <dcterms:modified xsi:type="dcterms:W3CDTF">2015-03-25T10:02:29Z</dcterms:modified>
</cp:coreProperties>
</file>